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384048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8211" userDrawn="1">
          <p15:clr>
            <a:srgbClr val="A4A3A4"/>
          </p15:clr>
        </p15:guide>
        <p15:guide id="2" pos="16023" userDrawn="1">
          <p15:clr>
            <a:srgbClr val="A4A3A4"/>
          </p15:clr>
        </p15:guide>
        <p15:guide id="3" orient="horz" pos="12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EC1949-6058-4E86-B4A6-94E5F0EF2041}" v="3" dt="2026-07-02T16:35:35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/>
    <p:restoredTop sz="94675"/>
  </p:normalViewPr>
  <p:slideViewPr>
    <p:cSldViewPr snapToGrid="0" snapToObjects="1">
      <p:cViewPr varScale="1">
        <p:scale>
          <a:sx n="20" d="100"/>
          <a:sy n="20" d="100"/>
        </p:scale>
        <p:origin x="2676" y="84"/>
      </p:cViewPr>
      <p:guideLst>
        <p:guide pos="8211"/>
        <p:guide pos="16023"/>
        <p:guide orient="horz" pos="12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t, Chris S." userId="dc722069-4870-4397-84c2-ff0107782fb9" providerId="ADAL" clId="{FFCD925E-876D-4E1C-A5DD-3D4FC2352F85}"/>
    <pc:docChg chg="custSel modSld modMainMaster">
      <pc:chgData name="Wendt, Chris S." userId="dc722069-4870-4397-84c2-ff0107782fb9" providerId="ADAL" clId="{FFCD925E-876D-4E1C-A5DD-3D4FC2352F85}" dt="2026-07-02T16:41:17.071" v="19" actId="1076"/>
      <pc:docMkLst>
        <pc:docMk/>
      </pc:docMkLst>
      <pc:sldChg chg="addSp delSp modSp mod">
        <pc:chgData name="Wendt, Chris S." userId="dc722069-4870-4397-84c2-ff0107782fb9" providerId="ADAL" clId="{FFCD925E-876D-4E1C-A5DD-3D4FC2352F85}" dt="2026-07-02T16:41:17.071" v="19" actId="1076"/>
        <pc:sldMkLst>
          <pc:docMk/>
          <pc:sldMk cId="1429278584" sldId="256"/>
        </pc:sldMkLst>
        <pc:spChg chg="mod">
          <ac:chgData name="Wendt, Chris S." userId="dc722069-4870-4397-84c2-ff0107782fb9" providerId="ADAL" clId="{FFCD925E-876D-4E1C-A5DD-3D4FC2352F85}" dt="2026-07-02T16:35:20.750" v="0"/>
          <ac:spMkLst>
            <pc:docMk/>
            <pc:sldMk cId="1429278584" sldId="256"/>
            <ac:spMk id="2" creationId="{6E6D209A-2718-B3AF-5D66-B468C397DC3E}"/>
          </ac:spMkLst>
        </pc:spChg>
        <pc:spChg chg="mod">
          <ac:chgData name="Wendt, Chris S." userId="dc722069-4870-4397-84c2-ff0107782fb9" providerId="ADAL" clId="{FFCD925E-876D-4E1C-A5DD-3D4FC2352F85}" dt="2026-07-02T16:35:20.750" v="0"/>
          <ac:spMkLst>
            <pc:docMk/>
            <pc:sldMk cId="1429278584" sldId="256"/>
            <ac:spMk id="3" creationId="{14469A6D-D96A-0C47-B51B-B12153147C0F}"/>
          </ac:spMkLst>
        </pc:spChg>
        <pc:spChg chg="mod">
          <ac:chgData name="Wendt, Chris S." userId="dc722069-4870-4397-84c2-ff0107782fb9" providerId="ADAL" clId="{FFCD925E-876D-4E1C-A5DD-3D4FC2352F85}" dt="2026-07-02T16:35:20.750" v="0"/>
          <ac:spMkLst>
            <pc:docMk/>
            <pc:sldMk cId="1429278584" sldId="256"/>
            <ac:spMk id="4" creationId="{51470132-61A0-8E46-9D20-EEE87CDF5F7B}"/>
          </ac:spMkLst>
        </pc:spChg>
        <pc:spChg chg="mod">
          <ac:chgData name="Wendt, Chris S." userId="dc722069-4870-4397-84c2-ff0107782fb9" providerId="ADAL" clId="{FFCD925E-876D-4E1C-A5DD-3D4FC2352F85}" dt="2026-07-02T16:35:20.750" v="0"/>
          <ac:spMkLst>
            <pc:docMk/>
            <pc:sldMk cId="1429278584" sldId="256"/>
            <ac:spMk id="5" creationId="{FC403918-A735-8DA4-E487-444DE1009737}"/>
          </ac:spMkLst>
        </pc:spChg>
        <pc:picChg chg="add del mod">
          <ac:chgData name="Wendt, Chris S." userId="dc722069-4870-4397-84c2-ff0107782fb9" providerId="ADAL" clId="{FFCD925E-876D-4E1C-A5DD-3D4FC2352F85}" dt="2026-07-02T16:38:30.692" v="9" actId="478"/>
          <ac:picMkLst>
            <pc:docMk/>
            <pc:sldMk cId="1429278584" sldId="256"/>
            <ac:picMk id="9" creationId="{5FEE615A-6E0B-878C-6BB4-2E3A3A2A7918}"/>
          </ac:picMkLst>
        </pc:picChg>
        <pc:picChg chg="add mod">
          <ac:chgData name="Wendt, Chris S." userId="dc722069-4870-4397-84c2-ff0107782fb9" providerId="ADAL" clId="{FFCD925E-876D-4E1C-A5DD-3D4FC2352F85}" dt="2026-07-02T16:40:24.594" v="16" actId="14100"/>
          <ac:picMkLst>
            <pc:docMk/>
            <pc:sldMk cId="1429278584" sldId="256"/>
            <ac:picMk id="11" creationId="{F521D03E-3C2F-2886-7905-084EADB6C8C0}"/>
          </ac:picMkLst>
        </pc:picChg>
        <pc:picChg chg="add mod">
          <ac:chgData name="Wendt, Chris S." userId="dc722069-4870-4397-84c2-ff0107782fb9" providerId="ADAL" clId="{FFCD925E-876D-4E1C-A5DD-3D4FC2352F85}" dt="2026-07-02T16:41:17.071" v="19" actId="1076"/>
          <ac:picMkLst>
            <pc:docMk/>
            <pc:sldMk cId="1429278584" sldId="256"/>
            <ac:picMk id="13" creationId="{E678F1F5-AC4C-A6FC-13E4-7F4626AE7A92}"/>
          </ac:picMkLst>
        </pc:picChg>
        <pc:cxnChg chg="mod">
          <ac:chgData name="Wendt, Chris S." userId="dc722069-4870-4397-84c2-ff0107782fb9" providerId="ADAL" clId="{FFCD925E-876D-4E1C-A5DD-3D4FC2352F85}" dt="2026-07-02T16:35:20.750" v="0"/>
          <ac:cxnSpMkLst>
            <pc:docMk/>
            <pc:sldMk cId="1429278584" sldId="256"/>
            <ac:cxnSpMk id="7" creationId="{A3027562-C98E-5D92-C187-63C9A2730BA9}"/>
          </ac:cxnSpMkLst>
        </pc:cxnChg>
        <pc:cxnChg chg="mod">
          <ac:chgData name="Wendt, Chris S." userId="dc722069-4870-4397-84c2-ff0107782fb9" providerId="ADAL" clId="{FFCD925E-876D-4E1C-A5DD-3D4FC2352F85}" dt="2026-07-02T16:35:20.750" v="0"/>
          <ac:cxnSpMkLst>
            <pc:docMk/>
            <pc:sldMk cId="1429278584" sldId="256"/>
            <ac:cxnSpMk id="8" creationId="{1C30D674-83DA-2DEB-307F-51D6C5C00BF5}"/>
          </ac:cxnSpMkLst>
        </pc:cxnChg>
      </pc:sldChg>
      <pc:sldMasterChg chg="modSp modSldLayout">
        <pc:chgData name="Wendt, Chris S." userId="dc722069-4870-4397-84c2-ff0107782fb9" providerId="ADAL" clId="{FFCD925E-876D-4E1C-A5DD-3D4FC2352F85}" dt="2026-07-02T16:35:20.750" v="0"/>
        <pc:sldMasterMkLst>
          <pc:docMk/>
          <pc:sldMasterMk cId="583500738" sldId="2147483672"/>
        </pc:sldMasterMkLst>
        <pc:picChg chg="mod">
          <ac:chgData name="Wendt, Chris S." userId="dc722069-4870-4397-84c2-ff0107782fb9" providerId="ADAL" clId="{FFCD925E-876D-4E1C-A5DD-3D4FC2352F85}" dt="2026-07-02T16:35:20.750" v="0"/>
          <ac:picMkLst>
            <pc:docMk/>
            <pc:sldMasterMk cId="583500738" sldId="2147483672"/>
            <ac:picMk id="9" creationId="{07C40384-7B1D-68AE-2D66-997DFB742478}"/>
          </ac:picMkLst>
        </pc:pic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3388812491" sldId="2147483673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388812491" sldId="2147483673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388812491" sldId="2147483673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388812491" sldId="2147483673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388812491" sldId="2147483673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388812491" sldId="2147483673"/>
              <ac:spMk id="6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835507603" sldId="2147483674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835507603" sldId="2147483674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835507603" sldId="2147483674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835507603" sldId="2147483674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835507603" sldId="2147483674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835507603" sldId="2147483674"/>
              <ac:spMk id="6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2571503007" sldId="2147483675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2571503007" sldId="2147483675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2571503007" sldId="2147483675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2571503007" sldId="2147483675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2571503007" sldId="2147483675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2571503007" sldId="2147483675"/>
              <ac:spMk id="6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4175509280" sldId="2147483676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175509280" sldId="2147483676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175509280" sldId="2147483676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175509280" sldId="2147483676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175509280" sldId="2147483676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175509280" sldId="2147483676"/>
              <ac:spMk id="6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175509280" sldId="2147483676"/>
              <ac:spMk id="7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1874477431" sldId="2147483677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6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7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8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874477431" sldId="2147483677"/>
              <ac:spMk id="9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1568996159" sldId="2147483678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568996159" sldId="2147483678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568996159" sldId="2147483678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568996159" sldId="2147483678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1568996159" sldId="2147483678"/>
              <ac:spMk id="5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384668295" sldId="2147483679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84668295" sldId="2147483679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84668295" sldId="2147483679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84668295" sldId="2147483679"/>
              <ac:spMk id="4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491745663" sldId="2147483680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1745663" sldId="2147483680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1745663" sldId="2147483680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1745663" sldId="2147483680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1745663" sldId="2147483680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1745663" sldId="2147483680"/>
              <ac:spMk id="6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1745663" sldId="2147483680"/>
              <ac:spMk id="7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3009245631" sldId="2147483681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009245631" sldId="2147483681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009245631" sldId="2147483681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009245631" sldId="2147483681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009245631" sldId="2147483681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009245631" sldId="2147483681"/>
              <ac:spMk id="6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3009245631" sldId="2147483681"/>
              <ac:spMk id="7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4071342947" sldId="2147483682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071342947" sldId="2147483682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071342947" sldId="2147483682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071342947" sldId="2147483682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071342947" sldId="2147483682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071342947" sldId="2147483682"/>
              <ac:spMk id="6" creationId="{00000000-0000-0000-0000-000000000000}"/>
            </ac:spMkLst>
          </pc:spChg>
        </pc:sldLayoutChg>
        <pc:sldLayoutChg chg="modSp">
          <pc:chgData name="Wendt, Chris S." userId="dc722069-4870-4397-84c2-ff0107782fb9" providerId="ADAL" clId="{FFCD925E-876D-4E1C-A5DD-3D4FC2352F85}" dt="2026-07-02T16:35:20.750" v="0"/>
          <pc:sldLayoutMkLst>
            <pc:docMk/>
            <pc:sldMasterMk cId="583500738" sldId="2147483672"/>
            <pc:sldLayoutMk cId="497365222" sldId="2147483683"/>
          </pc:sldLayoutMkLst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7365222" sldId="2147483683"/>
              <ac:spMk id="2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7365222" sldId="2147483683"/>
              <ac:spMk id="3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7365222" sldId="2147483683"/>
              <ac:spMk id="4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7365222" sldId="2147483683"/>
              <ac:spMk id="5" creationId="{00000000-0000-0000-0000-000000000000}"/>
            </ac:spMkLst>
          </pc:spChg>
          <pc:spChg chg="mod">
            <ac:chgData name="Wendt, Chris S." userId="dc722069-4870-4397-84c2-ff0107782fb9" providerId="ADAL" clId="{FFCD925E-876D-4E1C-A5DD-3D4FC2352F85}" dt="2026-07-02T16:35:20.750" v="0"/>
            <ac:spMkLst>
              <pc:docMk/>
              <pc:sldMasterMk cId="583500738" sldId="2147483672"/>
              <pc:sldLayoutMk cId="497365222" sldId="2147483683"/>
              <ac:spMk id="6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6285233"/>
            <a:ext cx="32644080" cy="1337056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20171413"/>
            <a:ext cx="28803600" cy="9272267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5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70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483437" y="2044700"/>
            <a:ext cx="8281035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40332" y="2044700"/>
            <a:ext cx="24363045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0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1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330" y="9574541"/>
            <a:ext cx="33124140" cy="15975327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0330" y="25701001"/>
            <a:ext cx="33124140" cy="8401047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8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40330" y="10223500"/>
            <a:ext cx="1632204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42430" y="10223500"/>
            <a:ext cx="1632204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2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044708"/>
            <a:ext cx="3312414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5336" y="9414513"/>
            <a:ext cx="16247028" cy="461390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45336" y="14028420"/>
            <a:ext cx="16247028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442432" y="9414513"/>
            <a:ext cx="16327042" cy="461390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442432" y="14028420"/>
            <a:ext cx="16327042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6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2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6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560320"/>
            <a:ext cx="12386548" cy="89611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7042" y="5529588"/>
            <a:ext cx="19442430" cy="272923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11521440"/>
            <a:ext cx="12386548" cy="2134489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3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560320"/>
            <a:ext cx="12386548" cy="89611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327042" y="5529588"/>
            <a:ext cx="19442430" cy="2729230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11521440"/>
            <a:ext cx="12386548" cy="2134489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89D8-ABCE-9C45-971D-40CEE6DDD896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7895-E12A-DD49-AAD4-C2AE661A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2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0330" y="2044708"/>
            <a:ext cx="3312414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0330" y="10223500"/>
            <a:ext cx="3312414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40330" y="35595568"/>
            <a:ext cx="864108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21590" y="35595568"/>
            <a:ext cx="1296162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123390" y="35595568"/>
            <a:ext cx="864108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FD930C-EA13-2B29-1E14-402E214A233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2"/>
            <a:ext cx="38404800" cy="3840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4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469A6D-D96A-0C47-B51B-B12153147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0360" y="7253124"/>
            <a:ext cx="32644080" cy="3451544"/>
          </a:xfrm>
        </p:spPr>
        <p:txBody>
          <a:bodyPr>
            <a:normAutofit/>
          </a:bodyPr>
          <a:lstStyle/>
          <a:p>
            <a:r>
              <a:rPr lang="en-US" sz="16449" b="1" dirty="0">
                <a:latin typeface="+mn-lt"/>
              </a:rPr>
              <a:t>Headline here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1470132-61A0-8E46-9D20-EEE87CDF5F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19" y="12275978"/>
            <a:ext cx="10684350" cy="6954201"/>
          </a:xfrm>
        </p:spPr>
        <p:txBody>
          <a:bodyPr>
            <a:normAutofit/>
          </a:bodyPr>
          <a:lstStyle/>
          <a:p>
            <a:r>
              <a:rPr lang="en-US" sz="7700" dirty="0"/>
              <a:t>Headline / Column 1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endParaRPr lang="en-US" sz="5950" dirty="0"/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6E6D209A-2718-B3AF-5D66-B468C397DC3E}"/>
              </a:ext>
            </a:extLst>
          </p:cNvPr>
          <p:cNvSpPr txBox="1">
            <a:spLocks/>
          </p:cNvSpPr>
          <p:nvPr/>
        </p:nvSpPr>
        <p:spPr>
          <a:xfrm>
            <a:off x="13861179" y="12275979"/>
            <a:ext cx="10682445" cy="6954201"/>
          </a:xfrm>
          <a:prstGeom prst="rect">
            <a:avLst/>
          </a:prstGeom>
        </p:spPr>
        <p:txBody>
          <a:bodyPr vert="horz" lIns="80010" tIns="40005" rIns="80010" bIns="40005" rtlCol="0">
            <a:normAutofit/>
          </a:bodyPr>
          <a:lstStyle>
            <a:lvl1pPr marL="0" indent="0" algn="ctr" defTabSz="4389120" rtl="0" eaLnBrk="1" latinLnBrk="0" hangingPunct="1">
              <a:lnSpc>
                <a:spcPct val="90000"/>
              </a:lnSpc>
              <a:spcBef>
                <a:spcPts val="4800"/>
              </a:spcBef>
              <a:buFont typeface="Arial" panose="020B0604020202020204" pitchFamily="34" charset="0"/>
              <a:buNone/>
              <a:defRPr sz="11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700" dirty="0"/>
              <a:t>Headline / Column 2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endParaRPr lang="en-US" sz="7700" dirty="0"/>
          </a:p>
        </p:txBody>
      </p:sp>
      <p:sp>
        <p:nvSpPr>
          <p:cNvPr id="5" name="Subtitle 3">
            <a:extLst>
              <a:ext uri="{FF2B5EF4-FFF2-40B4-BE49-F238E27FC236}">
                <a16:creationId xmlns:a16="http://schemas.microsoft.com/office/drawing/2014/main" id="{FC403918-A735-8DA4-E487-444DE1009737}"/>
              </a:ext>
            </a:extLst>
          </p:cNvPr>
          <p:cNvSpPr txBox="1">
            <a:spLocks/>
          </p:cNvSpPr>
          <p:nvPr/>
        </p:nvSpPr>
        <p:spPr>
          <a:xfrm>
            <a:off x="26305039" y="12248201"/>
            <a:ext cx="10682445" cy="6954201"/>
          </a:xfrm>
          <a:prstGeom prst="rect">
            <a:avLst/>
          </a:prstGeom>
        </p:spPr>
        <p:txBody>
          <a:bodyPr vert="horz" lIns="80010" tIns="40005" rIns="80010" bIns="40005" rtlCol="0">
            <a:normAutofit/>
          </a:bodyPr>
          <a:lstStyle>
            <a:lvl1pPr marL="0" indent="0" algn="ctr" defTabSz="4389120" rtl="0" eaLnBrk="1" latinLnBrk="0" hangingPunct="1">
              <a:lnSpc>
                <a:spcPct val="90000"/>
              </a:lnSpc>
              <a:spcBef>
                <a:spcPts val="4800"/>
              </a:spcBef>
              <a:buFont typeface="Arial" panose="020B0604020202020204" pitchFamily="34" charset="0"/>
              <a:buNone/>
              <a:defRPr sz="11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700" dirty="0"/>
              <a:t>Headline / Column 3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pPr marL="750078" indent="-750078" algn="l">
              <a:buFont typeface="Arial" panose="020B0604020202020204" pitchFamily="34" charset="0"/>
              <a:buChar char="•"/>
            </a:pPr>
            <a:r>
              <a:rPr lang="en-US" sz="5950" dirty="0"/>
              <a:t>bullet text</a:t>
            </a:r>
          </a:p>
          <a:p>
            <a:endParaRPr lang="en-US" sz="77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027562-C98E-5D92-C187-63C9A2730BA9}"/>
              </a:ext>
            </a:extLst>
          </p:cNvPr>
          <p:cNvCxnSpPr/>
          <p:nvPr/>
        </p:nvCxnSpPr>
        <p:spPr>
          <a:xfrm>
            <a:off x="12977811" y="12029278"/>
            <a:ext cx="0" cy="144018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30D674-83DA-2DEB-307F-51D6C5C00BF5}"/>
              </a:ext>
            </a:extLst>
          </p:cNvPr>
          <p:cNvCxnSpPr/>
          <p:nvPr/>
        </p:nvCxnSpPr>
        <p:spPr>
          <a:xfrm>
            <a:off x="25465246" y="12029278"/>
            <a:ext cx="0" cy="144018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521D03E-3C2F-2886-7905-084EADB6C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447" y="721895"/>
            <a:ext cx="28433342" cy="34842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78F1F5-AC4C-A6FC-13E4-7F4626AE7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1387" y="4333048"/>
            <a:ext cx="18005470" cy="131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78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4292</TotalTime>
  <Words>38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2013 - 2022 Theme</vt:lpstr>
      <vt:lpstr>Headline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Hinshaw</dc:creator>
  <cp:lastModifiedBy>Wendt, Chris S.</cp:lastModifiedBy>
  <cp:revision>7</cp:revision>
  <dcterms:created xsi:type="dcterms:W3CDTF">2017-05-30T15:44:35Z</dcterms:created>
  <dcterms:modified xsi:type="dcterms:W3CDTF">2026-07-02T16:41:27Z</dcterms:modified>
</cp:coreProperties>
</file>